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50AE"/>
    <a:srgbClr val="7173D1"/>
    <a:srgbClr val="528BBE"/>
    <a:srgbClr val="53C5A7"/>
    <a:srgbClr val="3A9666"/>
    <a:srgbClr val="8ED973"/>
    <a:srgbClr val="A0207E"/>
    <a:srgbClr val="061B24"/>
    <a:srgbClr val="21091F"/>
    <a:srgbClr val="6A3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22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5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0" name="Picture 3839" descr="A cartoon of a monster&#10;&#10;AI-generated content may be incorrect.">
            <a:extLst>
              <a:ext uri="{FF2B5EF4-FFF2-40B4-BE49-F238E27FC236}">
                <a16:creationId xmlns:a16="http://schemas.microsoft.com/office/drawing/2014/main" id="{4947DAA2-BF34-FBAC-7E38-00EB9EEC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6994859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4862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/>
          <p:nvPr/>
        </p:nvGrpSpPr>
        <p:grpSpPr>
          <a:xfrm>
            <a:off x="9176720" y="5250411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/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/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/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/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/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/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/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/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/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/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/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/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/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/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/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/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/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/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/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/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/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/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/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/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/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/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/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/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/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/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/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/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/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/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/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/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/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/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/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/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/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/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/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/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/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/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/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/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/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/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/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/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/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/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/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/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/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/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/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/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/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/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/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/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/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/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/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/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/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/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/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/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/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/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/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/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/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/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/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/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/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/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/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/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/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/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/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/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/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/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/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/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/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/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/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/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/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/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/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/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/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/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/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/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/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/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/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/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/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/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/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/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/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/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/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/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/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/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/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/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/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/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/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/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/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/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/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/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/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/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/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/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/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/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/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/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/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/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/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/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/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/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/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/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/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/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/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/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/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/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/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/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/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/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/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/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/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/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/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/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/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/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/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/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/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/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/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/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/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/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/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/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/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/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/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/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/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/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/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/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/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/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/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/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/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/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/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/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/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/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/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/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/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/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/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/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/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/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/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/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/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/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/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/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/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/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/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/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/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/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/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/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/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/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/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/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/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/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/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/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/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/>
          <p:nvPr/>
        </p:nvGrpSpPr>
        <p:grpSpPr>
          <a:xfrm>
            <a:off x="6994859" y="630592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/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</TotalTime>
  <Words>1160</Words>
  <Application>Microsoft Office PowerPoint</Application>
  <PresentationFormat>Custom</PresentationFormat>
  <Paragraphs>110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611</cp:revision>
  <dcterms:created xsi:type="dcterms:W3CDTF">2025-02-13T06:11:16Z</dcterms:created>
  <dcterms:modified xsi:type="dcterms:W3CDTF">2025-02-20T21:52:49Z</dcterms:modified>
</cp:coreProperties>
</file>